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3CD-020A-40C8-A36A-38A43CA29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F7190-234E-4D07-8460-3F89E8345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7194C-C9E9-4F3E-A462-A47C6540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B8687-0106-4286-9B8B-20B85C5E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99CCE-81C4-4CA7-B7AE-D8CBDF97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7FB3-918B-4199-BDE9-BE019968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D8591-A810-409C-ACEB-F91CA5A1F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E8248-6F36-47AA-9DEE-2CE3A5B5C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CA8A3-463F-41A5-90F3-F2C99856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800EC-6808-48EE-A692-F7E82533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5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79D3D-E8CE-4934-AB85-C2116AEE1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89969-CDF4-4C1A-BDB7-C8E78EE2F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C683-5FEE-4837-991E-51D8349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0DF34-F8B5-4D98-ABC1-2E3F030C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C488B-14DF-4D8B-BCC6-0758E786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AE6A-0E2E-4B52-8BC8-D0CE97D6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514B-F119-40C1-ADE0-07A6AF1C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0B776-FD03-4196-9E15-5515D761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D8BE8-A699-4D71-9ACE-19246B66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6928-0B3D-4FE9-B7AD-6A5E5155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9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1A90-89EF-4A7F-BBB2-786917EB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B8E79-850E-4789-B96A-7BBFBC82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D0CD9-8D82-47D0-AC29-CDD5FD98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A00B-8F18-4BC4-8D82-B115E104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776DE-C5BA-4885-8D32-48A85381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4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405F-2EBC-4ED6-814B-F7026968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AD2A-948B-406D-9D10-8A232D7F3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F2959-68CF-435C-8C4B-38DA32575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9AE13-44D2-40FF-B063-07875A0E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B7AAE-83C1-4EB8-B7C7-FFEF5A41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63A18-9BAD-4BCC-9136-7892AB9F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D7FF-8878-4557-91B2-F7A854DF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94BE3-2FEF-4ECD-A845-F4106998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C8975-1291-43EA-8E98-6F042CBE7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93799-7F59-4C20-BD34-704D32299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8F496-0991-4C7E-88B0-5F27D630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14EA7-5DB2-4271-BF44-3353456B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26BF7-B28B-4137-A212-E1563E0D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3B68BE-8D08-4B6B-8E10-9B86A9C1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9F49-2A3C-459E-BF0F-59F629A4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70BA-C465-477D-9D67-BE3D13E3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4D93B-910A-4273-AE48-2AF153C2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8FB82-CBF1-4E8F-BFE6-728F2976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5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96735-9EDB-402A-8762-E99F41D1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CC41E-221D-4D2E-BA80-C3363212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B533F-A34C-49E9-990D-3D8AC9CC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0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15D2-1167-4DE7-9625-4BE01177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435E-E8DA-4E09-A4AC-B4776D2AC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9E823-B3B9-4A13-99C6-E4BE5F274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7C574-06BB-4A93-A810-3D171885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06784-E8FE-42F5-A60E-E7008F63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5D25C-531D-4706-9C85-78E8E06B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6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381F-7965-41D5-8796-D3D45D80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B4616-669D-4AD1-854E-A5EDCAFC7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1B825-2A90-4ACE-88C3-B63619A16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EE924-4006-45C6-8E19-55DB0FE0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0D374-1985-4496-BFEB-CD8F611B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DCC28-1FB8-4928-B66E-69F83FE1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7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3F79D8-0E09-49D4-9774-B15686DF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8ED47-C699-4866-A997-58EF3EE7C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18B2-C750-416E-ACA8-626780AF4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40C3-E9CA-44C8-BAF7-9F5CCC4A158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DB98F-ADD1-4F26-9C77-FF589823E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F1307-E86F-421D-8486-2585EC892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64B53-6A9A-4028-AE1C-A9253856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2214-B1BB-4DF0-B5CF-EE1FD618F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0350"/>
            <a:ext cx="9144000" cy="2387600"/>
          </a:xfrm>
        </p:spPr>
        <p:txBody>
          <a:bodyPr>
            <a:normAutofit/>
          </a:bodyPr>
          <a:lstStyle/>
          <a:p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 Mortem</a:t>
            </a:r>
            <a:b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stage</a:t>
            </a:r>
            <a:b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b="1" dirty="0"/>
            </a:br>
            <a:r>
              <a:rPr lang="en-US" b="1" dirty="0" err="1"/>
              <a:t>Tyzzer's</a:t>
            </a:r>
            <a:r>
              <a:rPr lang="en-US" b="1" dirty="0"/>
              <a:t> Disease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46E7C-C163-4E9C-BBDB-BE61791EF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/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Budoor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Muhammad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Pathology and Poultry Disease</a:t>
            </a:r>
          </a:p>
          <a:p>
            <a:pPr algn="ctr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Veterinary Medicine</a:t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endParaRPr lang="en-GB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A6440-B9C5-4D67-9C8C-F602C188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0" y="258964"/>
            <a:ext cx="1371719" cy="1335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6C75B-3040-474D-9522-77E5A87D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870" y="258964"/>
            <a:ext cx="137171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5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FF4163-1135-4BFC-BFA2-8071CC428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34" y="0"/>
            <a:ext cx="9510083" cy="66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6E11-25FC-46B3-8ACB-7998B4781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256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Clinical signs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28F2A-07D8-4173-B3C3-48D144921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743" y="1742173"/>
            <a:ext cx="9144000" cy="428324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4000" dirty="0"/>
              <a:t>Most often in weanlings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4000" dirty="0"/>
              <a:t>Mice: diarrhea, body wasting sudden death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4000" dirty="0"/>
              <a:t>Rats: abdominal distention diarrhea is uncommon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4000" dirty="0"/>
              <a:t>Morbidity and mortality varies</a:t>
            </a:r>
          </a:p>
        </p:txBody>
      </p:sp>
    </p:spTree>
    <p:extLst>
      <p:ext uri="{BB962C8B-B14F-4D97-AF65-F5344CB8AC3E}">
        <p14:creationId xmlns:p14="http://schemas.microsoft.com/office/powerpoint/2010/main" val="387271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351C0-6176-4BDC-86F6-E5E77004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16" y="236308"/>
            <a:ext cx="11688830" cy="6366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AF2C2F-4EBE-4CAC-9184-62FE344D6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16" y="236307"/>
            <a:ext cx="11688830" cy="65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4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347B84-7FF3-4BEF-B99A-B58CEFA52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28099" cy="67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E3782-BA3C-4041-A36E-0D4DADEF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3" y="-41245"/>
            <a:ext cx="11034445" cy="67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9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132DD-8312-421F-88A1-0B9DDAE7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1" y="349321"/>
            <a:ext cx="11243617" cy="63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9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3F71-8866-4C2E-AE10-69C028F7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Cecum in rat: Hemorrhagic typhlitis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89DC0-BF2A-4C52-81FE-452F3460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28" t="-187" r="723" b="8536"/>
          <a:stretch/>
        </p:blipFill>
        <p:spPr>
          <a:xfrm>
            <a:off x="2229493" y="1446262"/>
            <a:ext cx="4736386" cy="47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6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Post Mortem fourth stage  Tyzzer's Disease</vt:lpstr>
      <vt:lpstr>PowerPoint Presentation</vt:lpstr>
      <vt:lpstr>Clinical signs</vt:lpstr>
      <vt:lpstr>PowerPoint Presentation</vt:lpstr>
      <vt:lpstr>PowerPoint Presentation</vt:lpstr>
      <vt:lpstr>PowerPoint Presentation</vt:lpstr>
      <vt:lpstr>PowerPoint Presentation</vt:lpstr>
      <vt:lpstr>Cecum in rat: Hemorrhagic typhlitis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Mortem fourth stage  Tyzzer's Disease</dc:title>
  <dc:creator>S I N O</dc:creator>
  <cp:lastModifiedBy>S I N O</cp:lastModifiedBy>
  <cp:revision>1</cp:revision>
  <dcterms:created xsi:type="dcterms:W3CDTF">2024-11-24T21:12:48Z</dcterms:created>
  <dcterms:modified xsi:type="dcterms:W3CDTF">2024-11-24T21:38:08Z</dcterms:modified>
</cp:coreProperties>
</file>